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5" r:id="rId1"/>
  </p:sldMasterIdLst>
  <p:sldIdLst>
    <p:sldId id="256" r:id="rId2"/>
    <p:sldId id="257" r:id="rId3"/>
    <p:sldId id="260" r:id="rId4"/>
    <p:sldId id="258" r:id="rId5"/>
    <p:sldId id="259" r:id="rId6"/>
    <p:sldId id="261" r:id="rId7"/>
    <p:sldId id="262" r:id="rId8"/>
    <p:sldId id="263" r:id="rId9"/>
    <p:sldId id="264" r:id="rId10"/>
    <p:sldId id="268" r:id="rId11"/>
    <p:sldId id="27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08" d="100"/>
          <a:sy n="108" d="100"/>
        </p:scale>
        <p:origin x="-112" y="-20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81440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460324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890078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5269606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075493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16540080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18447310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1220400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588434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C49CD-2CAF-42B0-B756-BB980B0EEB5B}" type="datetimeFigureOut">
              <a:rPr lang="en-US" smtClean="0"/>
              <a:t>2015-05-26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95177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BFC49CD-2CAF-42B0-B756-BB980B0EEB5B}" type="datetimeFigureOut">
              <a:rPr lang="en-US" smtClean="0"/>
              <a:t>2015-05-26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1908816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BFC49CD-2CAF-42B0-B756-BB980B0EEB5B}" type="datetimeFigureOut">
              <a:rPr lang="en-US" smtClean="0"/>
              <a:t>2015-05-26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2069559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BFC49CD-2CAF-42B0-B756-BB980B0EEB5B}" type="datetimeFigureOut">
              <a:rPr lang="en-US" smtClean="0"/>
              <a:t>2015-05-26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676878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FC49CD-2CAF-42B0-B756-BB980B0EEB5B}" type="datetimeFigureOut">
              <a:rPr lang="en-US" smtClean="0"/>
              <a:t>2015-05-26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35997546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FC49CD-2CAF-42B0-B756-BB980B0EEB5B}" type="datetimeFigureOut">
              <a:rPr lang="en-US" smtClean="0"/>
              <a:t>2015-05-26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7812053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FC49CD-2CAF-42B0-B756-BB980B0EEB5B}" type="datetimeFigureOut">
              <a:rPr lang="en-US" smtClean="0"/>
              <a:t>2015-05-26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E261EC-5891-4FA6-A922-93FB3DC7DE35}" type="slidenum">
              <a:rPr lang="en-US" smtClean="0"/>
              <a:t>‹#›</a:t>
            </a:fld>
            <a:endParaRPr lang="en-US"/>
          </a:p>
        </p:txBody>
      </p:sp>
    </p:spTree>
    <p:extLst>
      <p:ext uri="{BB962C8B-B14F-4D97-AF65-F5344CB8AC3E}">
        <p14:creationId xmlns:p14="http://schemas.microsoft.com/office/powerpoint/2010/main" val="226408972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BFC49CD-2CAF-42B0-B756-BB980B0EEB5B}" type="datetimeFigureOut">
              <a:rPr lang="en-US" smtClean="0"/>
              <a:t>2015-05-26</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FE261EC-5891-4FA6-A922-93FB3DC7DE35}" type="slidenum">
              <a:rPr lang="en-US" smtClean="0"/>
              <a:t>‹#›</a:t>
            </a:fld>
            <a:endParaRPr lang="en-US"/>
          </a:p>
        </p:txBody>
      </p:sp>
    </p:spTree>
    <p:extLst>
      <p:ext uri="{BB962C8B-B14F-4D97-AF65-F5344CB8AC3E}">
        <p14:creationId xmlns:p14="http://schemas.microsoft.com/office/powerpoint/2010/main" val="3428611631"/>
      </p:ext>
    </p:extLst>
  </p:cSld>
  <p:clrMap bg1="dk1" tx1="lt1" bg2="dk2" tx2="lt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 id="2147483798" r:id="rId13"/>
    <p:sldLayoutId id="2147483799" r:id="rId14"/>
    <p:sldLayoutId id="2147483800" r:id="rId15"/>
    <p:sldLayoutId id="2147483801"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fws.gov/refuge/mariana_trench/" TargetMode="External"/><Relationship Id="rId3" Type="http://schemas.openxmlformats.org/officeDocument/2006/relationships/hyperlink" Target="https://www.youtube.com/watch?v=JMVXSZUXPf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n.wikipedia.org/wiki/Mariana_Trench" TargetMode="External"/><Relationship Id="rId3"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thefreedictionary.com/trench" TargetMode="Externa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n.wikipedia.org/wiki/Pacific_Ocean" TargetMode="Externa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n.wikipedia.org/wiki/Mariana_Trench" TargetMode="Externa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thefreedictionary.com/abyssal+plain" TargetMode="Externa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n.wikipedia.org/wiki/Sea_level" TargetMode="Externa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hyperlink" Target="Mariana%20Trench%20-%20Wikipedia,%20the%20free%20encyclopedia" TargetMode="External"/><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hyperlink" Target="https://www.google.ca/url?sa=t&amp;rct=j&amp;q=&amp;esrc=s&amp;source=web&amp;cd=2&amp;sqi=2&amp;ved=0CCoQFjAB&amp;url=http://en.wikipedia.org/wiki/Mariana_Trench&amp;ei=xFpkVePWHYaBygTbl4HYCA&amp;usg=AFQjCNH48CM90-yVEYbS-J4xpyGoHlGcp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Mariana Trench</a:t>
            </a:r>
            <a:endParaRPr lang="en-US" dirty="0"/>
          </a:p>
        </p:txBody>
      </p:sp>
      <p:sp>
        <p:nvSpPr>
          <p:cNvPr id="3" name="Subtitle 2"/>
          <p:cNvSpPr>
            <a:spLocks noGrp="1"/>
          </p:cNvSpPr>
          <p:nvPr>
            <p:ph type="subTitle" idx="1"/>
          </p:nvPr>
        </p:nvSpPr>
        <p:spPr>
          <a:xfrm>
            <a:off x="4393007" y="4144488"/>
            <a:ext cx="4655990" cy="1038871"/>
          </a:xfrm>
        </p:spPr>
        <p:txBody>
          <a:bodyPr>
            <a:normAutofit/>
          </a:bodyPr>
          <a:lstStyle/>
          <a:p>
            <a:r>
              <a:rPr lang="en-US" dirty="0" smtClean="0"/>
              <a:t>Natasha    </a:t>
            </a:r>
          </a:p>
          <a:p>
            <a:r>
              <a:rPr lang="en-US" dirty="0" smtClean="0"/>
              <a:t>Korey </a:t>
            </a:r>
          </a:p>
        </p:txBody>
      </p:sp>
    </p:spTree>
    <p:extLst>
      <p:ext uri="{BB962C8B-B14F-4D97-AF65-F5344CB8AC3E}">
        <p14:creationId xmlns:p14="http://schemas.microsoft.com/office/powerpoint/2010/main" val="292592967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The Mariana Trench hurt humans </a:t>
            </a:r>
            <a:endParaRPr lang="en-US" dirty="0"/>
          </a:p>
        </p:txBody>
      </p:sp>
      <p:sp>
        <p:nvSpPr>
          <p:cNvPr id="3" name="Content Placeholder 2"/>
          <p:cNvSpPr>
            <a:spLocks noGrp="1"/>
          </p:cNvSpPr>
          <p:nvPr>
            <p:ph idx="1"/>
          </p:nvPr>
        </p:nvSpPr>
        <p:spPr/>
        <p:txBody>
          <a:bodyPr/>
          <a:lstStyle/>
          <a:p>
            <a:r>
              <a:rPr lang="en-US" dirty="0" smtClean="0"/>
              <a:t>As we get farther down the presser gets more and more harder so that means our head will blow and our lungs will blow and you can die from just going down The Mariana Trench.</a:t>
            </a:r>
            <a:endParaRPr lang="en-US" dirty="0"/>
          </a:p>
        </p:txBody>
      </p:sp>
    </p:spTree>
    <p:extLst>
      <p:ext uri="{BB962C8B-B14F-4D97-AF65-F5344CB8AC3E}">
        <p14:creationId xmlns:p14="http://schemas.microsoft.com/office/powerpoint/2010/main" val="308463886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sp>
        <p:nvSpPr>
          <p:cNvPr id="3" name="Content Placeholder 2"/>
          <p:cNvSpPr>
            <a:spLocks noGrp="1"/>
          </p:cNvSpPr>
          <p:nvPr>
            <p:ph idx="1"/>
          </p:nvPr>
        </p:nvSpPr>
        <p:spPr/>
        <p:txBody>
          <a:bodyPr/>
          <a:lstStyle/>
          <a:p>
            <a:pPr marL="0" indent="0">
              <a:buNone/>
            </a:pPr>
            <a:r>
              <a:rPr lang="en-US" dirty="0" smtClean="0"/>
              <a:t>The Mariana Trench is a trench in the deep ocean, there is only one or two people that have got to the very bottom of the trench. The 2 most cool things I learned is that it</a:t>
            </a:r>
            <a:r>
              <a:rPr lang="fr-FR" dirty="0" smtClean="0"/>
              <a:t>’</a:t>
            </a:r>
            <a:r>
              <a:rPr lang="en-US" dirty="0" smtClean="0"/>
              <a:t>s the deepest part of the ocean and </a:t>
            </a:r>
            <a:r>
              <a:rPr lang="en-US" smtClean="0"/>
              <a:t>that the  </a:t>
            </a:r>
            <a:r>
              <a:rPr lang="en-US"/>
              <a:t>Mariana Trench get’s it’s name from the Spanish Queen Mariana </a:t>
            </a:r>
            <a:r>
              <a:rPr lang="en-US"/>
              <a:t>of </a:t>
            </a:r>
            <a:r>
              <a:rPr lang="en-US" smtClean="0"/>
              <a:t>Austria.</a:t>
            </a:r>
            <a:endParaRPr lang="en-US"/>
          </a:p>
          <a:p>
            <a:pPr marL="0" indent="0">
              <a:buNone/>
            </a:pPr>
            <a:endParaRPr lang="en-US" dirty="0"/>
          </a:p>
        </p:txBody>
      </p:sp>
    </p:spTree>
    <p:extLst>
      <p:ext uri="{BB962C8B-B14F-4D97-AF65-F5344CB8AC3E}">
        <p14:creationId xmlns:p14="http://schemas.microsoft.com/office/powerpoint/2010/main" val="1055793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a:hlinkClick r:id="rId2"/>
              </a:rPr>
              <a:t>http://www.fws.gov/refuge/mariana_trench</a:t>
            </a:r>
            <a:r>
              <a:rPr lang="en-US" dirty="0" smtClean="0">
                <a:hlinkClick r:id="rId2"/>
              </a:rPr>
              <a:t>/</a:t>
            </a:r>
            <a:endParaRPr lang="en-US" dirty="0" smtClean="0"/>
          </a:p>
          <a:p>
            <a:r>
              <a:rPr lang="en-US" dirty="0">
                <a:hlinkClick r:id="rId3"/>
              </a:rPr>
              <a:t>https://</a:t>
            </a:r>
            <a:r>
              <a:rPr lang="en-US" dirty="0" smtClean="0">
                <a:hlinkClick r:id="rId3"/>
              </a:rPr>
              <a:t>www.youtube.com/watch?v=JMVXSZUXPf0</a:t>
            </a:r>
            <a:endParaRPr lang="en-US" dirty="0" smtClean="0"/>
          </a:p>
          <a:p>
            <a:endParaRPr lang="en-US" dirty="0" smtClean="0"/>
          </a:p>
        </p:txBody>
      </p:sp>
    </p:spTree>
    <p:extLst>
      <p:ext uri="{BB962C8B-B14F-4D97-AF65-F5344CB8AC3E}">
        <p14:creationId xmlns:p14="http://schemas.microsoft.com/office/powerpoint/2010/main" val="312379879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Mariana Trench </a:t>
            </a:r>
            <a:endParaRPr lang="en-US" dirty="0"/>
          </a:p>
        </p:txBody>
      </p:sp>
      <p:sp>
        <p:nvSpPr>
          <p:cNvPr id="3" name="Content Placeholder 2"/>
          <p:cNvSpPr>
            <a:spLocks noGrp="1"/>
          </p:cNvSpPr>
          <p:nvPr>
            <p:ph idx="1"/>
          </p:nvPr>
        </p:nvSpPr>
        <p:spPr/>
        <p:txBody>
          <a:bodyPr/>
          <a:lstStyle/>
          <a:p>
            <a:r>
              <a:rPr lang="en-US" dirty="0" smtClean="0"/>
              <a:t>Mariana Trench get’s it’s name from the Spanish Queen Mariana of Austria</a:t>
            </a:r>
          </a:p>
          <a:p>
            <a:endParaRPr lang="en-US" dirty="0"/>
          </a:p>
          <a:p>
            <a:r>
              <a:rPr lang="en-US" dirty="0">
                <a:hlinkClick r:id="rId2"/>
              </a:rPr>
              <a:t>http://</a:t>
            </a:r>
            <a:r>
              <a:rPr lang="en-US" dirty="0" smtClean="0">
                <a:hlinkClick r:id="rId2"/>
              </a:rPr>
              <a:t>en.wikipedia.org/wiki/Mariana_Trench</a:t>
            </a:r>
            <a:endParaRPr lang="en-US" dirty="0" smtClean="0"/>
          </a:p>
          <a:p>
            <a:endParaRPr lang="en-US" dirty="0"/>
          </a:p>
          <a:p>
            <a:endParaRPr lang="en-US" dirty="0" smtClean="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64165" y="2769710"/>
            <a:ext cx="2809837" cy="2309751"/>
          </a:xfrm>
          <a:prstGeom prst="rect">
            <a:avLst/>
          </a:prstGeom>
        </p:spPr>
      </p:pic>
    </p:spTree>
    <p:extLst>
      <p:ext uri="{BB962C8B-B14F-4D97-AF65-F5344CB8AC3E}">
        <p14:creationId xmlns:p14="http://schemas.microsoft.com/office/powerpoint/2010/main" val="53350084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Trench </a:t>
            </a:r>
            <a:endParaRPr lang="en-US" dirty="0"/>
          </a:p>
        </p:txBody>
      </p:sp>
      <p:sp>
        <p:nvSpPr>
          <p:cNvPr id="3" name="Content Placeholder 2"/>
          <p:cNvSpPr>
            <a:spLocks noGrp="1"/>
          </p:cNvSpPr>
          <p:nvPr>
            <p:ph idx="1"/>
          </p:nvPr>
        </p:nvSpPr>
        <p:spPr/>
        <p:txBody>
          <a:bodyPr/>
          <a:lstStyle/>
          <a:p>
            <a:pPr marL="0" indent="0">
              <a:buNone/>
            </a:pPr>
            <a:r>
              <a:rPr lang="en-US" dirty="0" smtClean="0"/>
              <a:t>A trench means a deep hole in the ground or the ocean floor.</a:t>
            </a:r>
          </a:p>
          <a:p>
            <a:pPr marL="0" indent="0">
              <a:buNone/>
            </a:pPr>
            <a:endParaRPr lang="en-US" dirty="0" smtClean="0"/>
          </a:p>
          <a:p>
            <a:pPr marL="0" indent="0">
              <a:buNone/>
            </a:pPr>
            <a:r>
              <a:rPr lang="en-US" dirty="0" smtClean="0">
                <a:hlinkClick r:id="rId2"/>
              </a:rPr>
              <a:t>http://www.thefreedictionary.com/trench</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9963" y="2683822"/>
            <a:ext cx="4049045" cy="2707575"/>
          </a:xfrm>
          <a:prstGeom prst="rect">
            <a:avLst/>
          </a:prstGeom>
        </p:spPr>
      </p:pic>
    </p:spTree>
    <p:extLst>
      <p:ext uri="{BB962C8B-B14F-4D97-AF65-F5344CB8AC3E}">
        <p14:creationId xmlns:p14="http://schemas.microsoft.com/office/powerpoint/2010/main" val="204198020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Pacific Ocean</a:t>
            </a:r>
          </a:p>
        </p:txBody>
      </p:sp>
      <p:sp>
        <p:nvSpPr>
          <p:cNvPr id="3" name="Content Placeholder 2"/>
          <p:cNvSpPr>
            <a:spLocks noGrp="1"/>
          </p:cNvSpPr>
          <p:nvPr>
            <p:ph idx="1"/>
          </p:nvPr>
        </p:nvSpPr>
        <p:spPr/>
        <p:txBody>
          <a:bodyPr/>
          <a:lstStyle/>
          <a:p>
            <a:r>
              <a:rPr lang="en-US" dirty="0" smtClean="0"/>
              <a:t>The pacific is </a:t>
            </a:r>
            <a:r>
              <a:rPr lang="en-US" dirty="0"/>
              <a:t>the largest  of the Earth's oceanic </a:t>
            </a:r>
            <a:r>
              <a:rPr lang="en-US" dirty="0" smtClean="0"/>
              <a:t>divisions and did you know </a:t>
            </a:r>
            <a:r>
              <a:rPr lang="en-US" dirty="0"/>
              <a:t>pacific means </a:t>
            </a:r>
            <a:r>
              <a:rPr lang="en-US" dirty="0" smtClean="0"/>
              <a:t>peaceful.</a:t>
            </a:r>
          </a:p>
          <a:p>
            <a:pPr marL="0" indent="0">
              <a:buNone/>
            </a:pPr>
            <a:endParaRPr lang="en-US" dirty="0"/>
          </a:p>
          <a:p>
            <a:pPr marL="0" indent="0">
              <a:buNone/>
            </a:pPr>
            <a:r>
              <a:rPr lang="en-US" dirty="0" smtClean="0">
                <a:hlinkClick r:id="rId2"/>
              </a:rPr>
              <a:t>http://en.wikipedia.org/wiki/Pacific_Ocean</a:t>
            </a:r>
            <a:endParaRPr lang="en-US"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5415" y="2913566"/>
            <a:ext cx="2374818" cy="2374818"/>
          </a:xfrm>
          <a:prstGeom prst="rect">
            <a:avLst/>
          </a:prstGeom>
        </p:spPr>
      </p:pic>
    </p:spTree>
    <p:extLst>
      <p:ext uri="{BB962C8B-B14F-4D97-AF65-F5344CB8AC3E}">
        <p14:creationId xmlns:p14="http://schemas.microsoft.com/office/powerpoint/2010/main" val="409699532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dirty="0" smtClean="0"/>
              <a:t>Depth</a:t>
            </a:r>
            <a:endParaRPr lang="en-US" dirty="0"/>
          </a:p>
        </p:txBody>
      </p:sp>
      <p:sp>
        <p:nvSpPr>
          <p:cNvPr id="3" name="Content Placeholder 2"/>
          <p:cNvSpPr>
            <a:spLocks noGrp="1"/>
          </p:cNvSpPr>
          <p:nvPr>
            <p:ph idx="1"/>
          </p:nvPr>
        </p:nvSpPr>
        <p:spPr/>
        <p:txBody>
          <a:bodyPr/>
          <a:lstStyle/>
          <a:p>
            <a:r>
              <a:rPr lang="en-US" dirty="0" smtClean="0"/>
              <a:t>The trench is 1,580 miles long and has a width of 43 miles it’s </a:t>
            </a:r>
            <a:r>
              <a:rPr lang="en-US" dirty="0" err="1" smtClean="0"/>
              <a:t>maximam</a:t>
            </a:r>
            <a:r>
              <a:rPr lang="en-US" dirty="0" smtClean="0"/>
              <a:t> depth 10,994m</a:t>
            </a:r>
          </a:p>
          <a:p>
            <a:endParaRPr lang="en-US" dirty="0" smtClean="0"/>
          </a:p>
          <a:p>
            <a:r>
              <a:rPr lang="en-US" dirty="0" smtClean="0">
                <a:hlinkClick r:id="rId2"/>
              </a:rPr>
              <a:t>http://en.wikipedia.org/wiki/Mariana_Trench</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0163" y="2547132"/>
            <a:ext cx="3253839" cy="3107685"/>
          </a:xfrm>
          <a:prstGeom prst="rect">
            <a:avLst/>
          </a:prstGeom>
        </p:spPr>
      </p:pic>
    </p:spTree>
    <p:extLst>
      <p:ext uri="{BB962C8B-B14F-4D97-AF65-F5344CB8AC3E}">
        <p14:creationId xmlns:p14="http://schemas.microsoft.com/office/powerpoint/2010/main" val="126635398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Abyssal Plain</a:t>
            </a:r>
            <a:endParaRPr lang="en-US" dirty="0"/>
          </a:p>
        </p:txBody>
      </p:sp>
      <p:sp>
        <p:nvSpPr>
          <p:cNvPr id="3" name="Content Placeholder 2"/>
          <p:cNvSpPr>
            <a:spLocks noGrp="1"/>
          </p:cNvSpPr>
          <p:nvPr>
            <p:ph idx="1"/>
          </p:nvPr>
        </p:nvSpPr>
        <p:spPr/>
        <p:txBody>
          <a:bodyPr/>
          <a:lstStyle/>
          <a:p>
            <a:r>
              <a:rPr lang="en-US" dirty="0"/>
              <a:t>A </a:t>
            </a:r>
            <a:r>
              <a:rPr lang="en-US" dirty="0" smtClean="0"/>
              <a:t>level </a:t>
            </a:r>
            <a:r>
              <a:rPr lang="en-US" dirty="0"/>
              <a:t>tract of the deep ocean floor</a:t>
            </a:r>
            <a:r>
              <a:rPr lang="en-US" dirty="0" smtClean="0"/>
              <a:t>.</a:t>
            </a:r>
          </a:p>
          <a:p>
            <a:endParaRPr lang="en-US" dirty="0"/>
          </a:p>
          <a:p>
            <a:r>
              <a:rPr lang="en-US" dirty="0" smtClean="0">
                <a:hlinkClick r:id="rId2"/>
              </a:rPr>
              <a:t>http://www.thefreedictionary.com/abyssal+plain</a:t>
            </a:r>
            <a:endParaRPr lang="en-US" dirty="0"/>
          </a:p>
        </p:txBody>
      </p:sp>
      <p:pic>
        <p:nvPicPr>
          <p:cNvPr id="4" name="Picture 3"/>
          <p:cNvPicPr>
            <a:picLocks noChangeAspect="1"/>
          </p:cNvPicPr>
          <p:nvPr/>
        </p:nvPicPr>
        <p:blipFill>
          <a:blip r:embed="rId3"/>
          <a:stretch>
            <a:fillRect/>
          </a:stretch>
        </p:blipFill>
        <p:spPr>
          <a:xfrm>
            <a:off x="2692400" y="3733799"/>
            <a:ext cx="4140200" cy="2760133"/>
          </a:xfrm>
          <a:prstGeom prst="rect">
            <a:avLst/>
          </a:prstGeom>
        </p:spPr>
      </p:pic>
    </p:spTree>
    <p:extLst>
      <p:ext uri="{BB962C8B-B14F-4D97-AF65-F5344CB8AC3E}">
        <p14:creationId xmlns:p14="http://schemas.microsoft.com/office/powerpoint/2010/main" val="420819914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 Surface </a:t>
            </a:r>
            <a:endParaRPr lang="en-US" dirty="0"/>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a:p>
        </p:txBody>
      </p:sp>
      <p:sp>
        <p:nvSpPr>
          <p:cNvPr id="6" name="TextBox 5"/>
          <p:cNvSpPr txBox="1"/>
          <p:nvPr/>
        </p:nvSpPr>
        <p:spPr>
          <a:xfrm>
            <a:off x="660400" y="1777999"/>
            <a:ext cx="8072837" cy="2308324"/>
          </a:xfrm>
          <a:prstGeom prst="rect">
            <a:avLst/>
          </a:prstGeom>
          <a:noFill/>
        </p:spPr>
        <p:txBody>
          <a:bodyPr wrap="square" rtlCol="0">
            <a:spAutoFit/>
          </a:bodyPr>
          <a:lstStyle/>
          <a:p>
            <a:r>
              <a:rPr lang="en-US" dirty="0" smtClean="0"/>
              <a:t>Sea level is generally used to refer to mean sea level, an average level for the surface of one or more of earth’s </a:t>
            </a:r>
            <a:r>
              <a:rPr lang="en-US" dirty="0" err="1" smtClean="0"/>
              <a:t>ocens</a:t>
            </a:r>
            <a:r>
              <a:rPr lang="en-US" dirty="0" smtClean="0"/>
              <a:t> from which heights such as elevations may be </a:t>
            </a:r>
            <a:r>
              <a:rPr lang="en-US" dirty="0"/>
              <a:t>measured</a:t>
            </a:r>
            <a:r>
              <a:rPr lang="en-US" dirty="0" smtClean="0"/>
              <a:t>.</a:t>
            </a:r>
          </a:p>
          <a:p>
            <a:endParaRPr lang="en-US" dirty="0">
              <a:hlinkClick r:id="rId2"/>
            </a:endParaRPr>
          </a:p>
          <a:p>
            <a:r>
              <a:rPr lang="en-US" dirty="0" smtClean="0">
                <a:hlinkClick r:id="rId2"/>
              </a:rPr>
              <a:t> </a:t>
            </a:r>
            <a:r>
              <a:rPr lang="en-US" dirty="0">
                <a:hlinkClick r:id="rId2"/>
              </a:rPr>
              <a:t>Sea level - Wikipedia, the free </a:t>
            </a:r>
            <a:r>
              <a:rPr lang="en-US" dirty="0" smtClean="0">
                <a:hlinkClick r:id="rId2"/>
              </a:rPr>
              <a:t>encyclopedia</a:t>
            </a:r>
          </a:p>
          <a:p>
            <a:endParaRPr lang="en-US" dirty="0">
              <a:hlinkClick r:id="rId2"/>
            </a:endParaRPr>
          </a:p>
          <a:p>
            <a:endParaRPr lang="en-US" dirty="0">
              <a:hlinkClick r:id="rId2"/>
            </a:endParaRPr>
          </a:p>
          <a:p>
            <a:r>
              <a:rPr lang="en-US" dirty="0" smtClean="0"/>
              <a:t> </a:t>
            </a:r>
          </a:p>
        </p:txBody>
      </p:sp>
      <p:pic>
        <p:nvPicPr>
          <p:cNvPr id="5" name="Picture 4"/>
          <p:cNvPicPr>
            <a:picLocks noChangeAspect="1"/>
          </p:cNvPicPr>
          <p:nvPr/>
        </p:nvPicPr>
        <p:blipFill>
          <a:blip r:embed="rId3"/>
          <a:stretch>
            <a:fillRect/>
          </a:stretch>
        </p:blipFill>
        <p:spPr>
          <a:xfrm>
            <a:off x="810849" y="4147895"/>
            <a:ext cx="3492500" cy="2324100"/>
          </a:xfrm>
          <a:prstGeom prst="rect">
            <a:avLst/>
          </a:prstGeom>
        </p:spPr>
      </p:pic>
    </p:spTree>
    <p:extLst>
      <p:ext uri="{BB962C8B-B14F-4D97-AF65-F5344CB8AC3E}">
        <p14:creationId xmlns:p14="http://schemas.microsoft.com/office/powerpoint/2010/main" val="281757529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The Marianas Trench </a:t>
            </a:r>
            <a:endParaRPr lang="en-US" dirty="0"/>
          </a:p>
        </p:txBody>
      </p:sp>
      <p:sp>
        <p:nvSpPr>
          <p:cNvPr id="3" name="Content Placeholder 2"/>
          <p:cNvSpPr>
            <a:spLocks noGrp="1"/>
          </p:cNvSpPr>
          <p:nvPr>
            <p:ph idx="1"/>
          </p:nvPr>
        </p:nvSpPr>
        <p:spPr/>
        <p:txBody>
          <a:bodyPr/>
          <a:lstStyle/>
          <a:p>
            <a:r>
              <a:rPr lang="en-US" dirty="0" smtClean="0"/>
              <a:t>The Mariana Trench is the deepest part of the world’s oceans. The trench is about 2,550 </a:t>
            </a:r>
            <a:r>
              <a:rPr lang="en-US" dirty="0" err="1" smtClean="0"/>
              <a:t>kilometres</a:t>
            </a:r>
            <a:r>
              <a:rPr lang="en-US" dirty="0" smtClean="0"/>
              <a:t> (1,580 mi) long but has an average width of only 69 </a:t>
            </a:r>
            <a:r>
              <a:rPr lang="en-US" dirty="0" err="1" smtClean="0"/>
              <a:t>kilometres</a:t>
            </a:r>
            <a:r>
              <a:rPr lang="en-US" dirty="0"/>
              <a:t> </a:t>
            </a:r>
            <a:r>
              <a:rPr lang="en-US" dirty="0" smtClean="0"/>
              <a:t>(43 mi). It reaches a maximum-known depth of 10,994 m (40 m).</a:t>
            </a:r>
          </a:p>
          <a:p>
            <a:endParaRPr lang="en-US" dirty="0" smtClean="0">
              <a:hlinkClick r:id="rId2"/>
            </a:endParaRPr>
          </a:p>
          <a:p>
            <a:r>
              <a:rPr lang="en-US" dirty="0" smtClean="0">
                <a:hlinkClick r:id="rId3" action="ppaction://hlinkfile"/>
              </a:rPr>
              <a:t>Mariana </a:t>
            </a:r>
            <a:r>
              <a:rPr lang="en-US" dirty="0">
                <a:hlinkClick r:id="rId3" action="ppaction://hlinkfile"/>
              </a:rPr>
              <a:t>Trench - Wikipedia, the free encyclopedia</a:t>
            </a:r>
            <a:endParaRPr lang="en-US" dirty="0">
              <a:hlinkClick r:id="rId2"/>
            </a:endParaRPr>
          </a:p>
          <a:p>
            <a:endParaRPr lang="en-US" dirty="0"/>
          </a:p>
          <a:p>
            <a:pPr marL="0" indent="0">
              <a:buNone/>
            </a:pPr>
            <a:endParaRPr lang="en-US" dirty="0"/>
          </a:p>
        </p:txBody>
      </p:sp>
      <p:pic>
        <p:nvPicPr>
          <p:cNvPr id="6" name="Picture 5"/>
          <p:cNvPicPr>
            <a:picLocks noChangeAspect="1"/>
          </p:cNvPicPr>
          <p:nvPr/>
        </p:nvPicPr>
        <p:blipFill>
          <a:blip r:embed="rId4"/>
          <a:stretch>
            <a:fillRect/>
          </a:stretch>
        </p:blipFill>
        <p:spPr>
          <a:xfrm>
            <a:off x="4623229" y="4091266"/>
            <a:ext cx="3289300" cy="2463800"/>
          </a:xfrm>
          <a:prstGeom prst="rect">
            <a:avLst/>
          </a:prstGeom>
        </p:spPr>
      </p:pic>
    </p:spTree>
    <p:extLst>
      <p:ext uri="{BB962C8B-B14F-4D97-AF65-F5344CB8AC3E}">
        <p14:creationId xmlns:p14="http://schemas.microsoft.com/office/powerpoint/2010/main" val="69349515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8C59B386-999D-4CB6-B907-9F3997C027CC}"/>
    </a:ext>
  </a:extLst>
</a:theme>
</file>

<file path=docProps/app.xml><?xml version="1.0" encoding="utf-8"?>
<Properties xmlns="http://schemas.openxmlformats.org/officeDocument/2006/extended-properties" xmlns:vt="http://schemas.openxmlformats.org/officeDocument/2006/docPropsVTypes">
  <Template>Facet</Template>
  <TotalTime>153</TotalTime>
  <Words>365</Words>
  <Application>Microsoft Macintosh PowerPoint</Application>
  <PresentationFormat>Custom</PresentationFormat>
  <Paragraphs>41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Facet</vt:lpstr>
      <vt:lpstr>The Mariana Trench</vt:lpstr>
      <vt:lpstr>Overview</vt:lpstr>
      <vt:lpstr>Mariana Trench </vt:lpstr>
      <vt:lpstr>Trench </vt:lpstr>
      <vt:lpstr>Pacific Ocean</vt:lpstr>
      <vt:lpstr> Depth</vt:lpstr>
      <vt:lpstr>Abyssal Plain</vt:lpstr>
      <vt:lpstr>Sea Surface </vt:lpstr>
      <vt:lpstr>About The Marianas Trench </vt:lpstr>
      <vt:lpstr>How does The Mariana Trench hurt humans </vt:lpstr>
      <vt:lpstr>Conclusion </vt:lpstr>
    </vt:vector>
  </TitlesOfParts>
  <Company>Anglophone South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(Topic)</dc:title>
  <dc:creator>Terry, Sean J. (ASD-E)</dc:creator>
  <cp:lastModifiedBy>Scott Hamer</cp:lastModifiedBy>
  <cp:revision>22</cp:revision>
  <dcterms:created xsi:type="dcterms:W3CDTF">2015-05-20T00:21:47Z</dcterms:created>
  <dcterms:modified xsi:type="dcterms:W3CDTF">2015-05-26T14:11:33Z</dcterms:modified>
</cp:coreProperties>
</file>